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9" autoAdjust="0"/>
    <p:restoredTop sz="96433" autoAdjust="0"/>
  </p:normalViewPr>
  <p:slideViewPr>
    <p:cSldViewPr snapToGrid="0">
      <p:cViewPr varScale="1">
        <p:scale>
          <a:sx n="77" d="100"/>
          <a:sy n="77" d="100"/>
        </p:scale>
        <p:origin x="96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78A7E-E435-4019-8B45-8ABB09968C18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8E705-C115-493A-AF45-6C1071B84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14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9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60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0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80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2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4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6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56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09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82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69B05-9225-4A99-8CD8-C93849B20CAB}" type="datetimeFigureOut">
              <a:rPr lang="en-US" smtClean="0"/>
              <a:t>12/23/2014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2EAC-A07E-4C7E-94BD-330C5387C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63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6630535" y="343833"/>
            <a:ext cx="220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r>
              <a:rPr lang="en-US" sz="1600" dirty="0" smtClean="0"/>
              <a:t>ARKETING </a:t>
            </a:r>
            <a:r>
              <a:rPr lang="en-US" dirty="0" smtClean="0"/>
              <a:t>P</a:t>
            </a:r>
            <a:r>
              <a:rPr lang="en-US" sz="1600" dirty="0" smtClean="0"/>
              <a:t>LATFORM</a:t>
            </a:r>
            <a:endParaRPr lang="en-US" sz="1600" dirty="0"/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867" y="194081"/>
            <a:ext cx="794029" cy="794029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14" y="1878998"/>
            <a:ext cx="457200" cy="457200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1877055" y="1930733"/>
            <a:ext cx="1077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NETWORK YOUR</a:t>
            </a:r>
          </a:p>
          <a:p>
            <a:r>
              <a:rPr lang="en-US" sz="1000" dirty="0" smtClean="0"/>
              <a:t>CALENDARS</a:t>
            </a:r>
            <a:endParaRPr lang="en-US" sz="400" dirty="0"/>
          </a:p>
        </p:txBody>
      </p:sp>
      <p:sp>
        <p:nvSpPr>
          <p:cNvPr id="52" name="TextBox 51"/>
          <p:cNvSpPr txBox="1"/>
          <p:nvPr/>
        </p:nvSpPr>
        <p:spPr>
          <a:xfrm>
            <a:off x="1466814" y="2307193"/>
            <a:ext cx="12989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Upload your event into the </a:t>
            </a:r>
            <a:r>
              <a:rPr lang="en-US" sz="1000" dirty="0" err="1" smtClean="0"/>
              <a:t>EverWondr</a:t>
            </a:r>
            <a:r>
              <a:rPr lang="en-US" sz="1000" dirty="0" smtClean="0"/>
              <a:t> cloud.</a:t>
            </a:r>
            <a:endParaRPr lang="en-US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1889910" y="3412933"/>
            <a:ext cx="1077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NETWORK YOUR</a:t>
            </a:r>
          </a:p>
          <a:p>
            <a:r>
              <a:rPr lang="en-US" sz="1000" dirty="0" smtClean="0"/>
              <a:t>DIRECTORIES</a:t>
            </a:r>
            <a:endParaRPr lang="en-US" sz="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1479669" y="3789393"/>
            <a:ext cx="1298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Upload your videos, brochures and galleries to the </a:t>
            </a:r>
            <a:r>
              <a:rPr lang="en-US" sz="1000" dirty="0" err="1" smtClean="0"/>
              <a:t>EverWondr</a:t>
            </a:r>
            <a:r>
              <a:rPr lang="en-US" sz="1000" dirty="0" smtClean="0"/>
              <a:t> cloud. </a:t>
            </a:r>
            <a:endParaRPr lang="en-US" sz="1000" dirty="0"/>
          </a:p>
        </p:txBody>
      </p:sp>
      <p:pic>
        <p:nvPicPr>
          <p:cNvPr id="127" name="Picture 1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669" y="3355843"/>
            <a:ext cx="457200" cy="457200"/>
          </a:xfrm>
          <a:prstGeom prst="rect">
            <a:avLst/>
          </a:prstGeom>
        </p:spPr>
      </p:pic>
      <p:sp>
        <p:nvSpPr>
          <p:cNvPr id="4" name="Curved Left Arrow 3"/>
          <p:cNvSpPr/>
          <p:nvPr/>
        </p:nvSpPr>
        <p:spPr>
          <a:xfrm>
            <a:off x="8437171" y="2922236"/>
            <a:ext cx="1276725" cy="2835371"/>
          </a:xfrm>
          <a:prstGeom prst="curvedLeftArrow">
            <a:avLst/>
          </a:prstGeom>
          <a:solidFill>
            <a:srgbClr val="000000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361174" y="3384193"/>
            <a:ext cx="2588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SEND OUT CONTENT: </a:t>
            </a:r>
          </a:p>
          <a:p>
            <a:r>
              <a:rPr lang="en-US" sz="1000" dirty="0" smtClean="0"/>
              <a:t>After filters are applied, content is distributed to partners for display on:</a:t>
            </a:r>
          </a:p>
          <a:p>
            <a:endParaRPr lang="en-US" sz="1000" dirty="0"/>
          </a:p>
        </p:txBody>
      </p:sp>
      <p:sp>
        <p:nvSpPr>
          <p:cNvPr id="131" name="Rectangle 130"/>
          <p:cNvSpPr/>
          <p:nvPr/>
        </p:nvSpPr>
        <p:spPr>
          <a:xfrm>
            <a:off x="1479669" y="2922237"/>
            <a:ext cx="6957501" cy="322150"/>
          </a:xfrm>
          <a:prstGeom prst="rect">
            <a:avLst/>
          </a:prstGeom>
          <a:solidFill>
            <a:srgbClr val="000000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64054" y="2955736"/>
            <a:ext cx="6351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UPLOAD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pic>
        <p:nvPicPr>
          <p:cNvPr id="132" name="Picture 1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09" y="3734630"/>
            <a:ext cx="457200" cy="457200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567" y="3279933"/>
            <a:ext cx="457200" cy="457200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7109" y="4220939"/>
            <a:ext cx="457200" cy="457200"/>
          </a:xfrm>
          <a:prstGeom prst="rect">
            <a:avLst/>
          </a:prstGeom>
        </p:spPr>
      </p:pic>
      <p:sp>
        <p:nvSpPr>
          <p:cNvPr id="135" name="TextBox 134"/>
          <p:cNvSpPr txBox="1"/>
          <p:nvPr/>
        </p:nvSpPr>
        <p:spPr>
          <a:xfrm>
            <a:off x="6777785" y="4275526"/>
            <a:ext cx="1362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REVERSE PUBLISH LISTINGS FOR MEDIA</a:t>
            </a:r>
            <a:endParaRPr lang="en-US" sz="1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6767243" y="3782612"/>
            <a:ext cx="1362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AUTOMATICALLY</a:t>
            </a:r>
          </a:p>
          <a:p>
            <a:r>
              <a:rPr lang="en-US" sz="1000" dirty="0" smtClean="0"/>
              <a:t>BUILD EVENT FLYERS</a:t>
            </a:r>
            <a:endParaRPr lang="en-US" sz="1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6767244" y="3325412"/>
            <a:ext cx="21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AUTOMATICALLY BUILD EMAILS, PRESS RELEASES AND NEWSLETTERS </a:t>
            </a:r>
            <a:endParaRPr lang="en-US" sz="1000" dirty="0"/>
          </a:p>
        </p:txBody>
      </p:sp>
      <p:sp>
        <p:nvSpPr>
          <p:cNvPr id="138" name="Rectangle 137"/>
          <p:cNvSpPr/>
          <p:nvPr/>
        </p:nvSpPr>
        <p:spPr>
          <a:xfrm>
            <a:off x="3907700" y="2946786"/>
            <a:ext cx="53732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SHARE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6339214" y="2961151"/>
            <a:ext cx="73770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PROMOTE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300609" y="1959979"/>
            <a:ext cx="22316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INVITE AN AUDIENCE:</a:t>
            </a:r>
          </a:p>
          <a:p>
            <a:r>
              <a:rPr lang="en-US" sz="1000" dirty="0" smtClean="0"/>
              <a:t>After content is loaded into the system, partners can pull that information to automatically generate and build communications in minutes.</a:t>
            </a:r>
            <a:endParaRPr lang="en-US" sz="1000" dirty="0"/>
          </a:p>
        </p:txBody>
      </p:sp>
      <p:sp>
        <p:nvSpPr>
          <p:cNvPr id="9" name="Curved Right Arrow 8"/>
          <p:cNvSpPr/>
          <p:nvPr/>
        </p:nvSpPr>
        <p:spPr>
          <a:xfrm>
            <a:off x="182600" y="988110"/>
            <a:ext cx="1240149" cy="2349916"/>
          </a:xfrm>
          <a:prstGeom prst="curved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2249263" y="5327549"/>
            <a:ext cx="6137049" cy="313220"/>
          </a:xfrm>
          <a:prstGeom prst="rect">
            <a:avLst/>
          </a:prstGeom>
          <a:solidFill>
            <a:srgbClr val="000000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1422750" y="981631"/>
            <a:ext cx="1818967" cy="313220"/>
          </a:xfrm>
          <a:prstGeom prst="rect">
            <a:avLst/>
          </a:prstGeom>
          <a:solidFill>
            <a:srgbClr val="000000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6" name="Picture 14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974" y="528499"/>
            <a:ext cx="457200" cy="457200"/>
          </a:xfrm>
          <a:prstGeom prst="rect">
            <a:avLst/>
          </a:prstGeom>
        </p:spPr>
      </p:pic>
      <p:sp>
        <p:nvSpPr>
          <p:cNvPr id="147" name="TextBox 146"/>
          <p:cNvSpPr txBox="1"/>
          <p:nvPr/>
        </p:nvSpPr>
        <p:spPr>
          <a:xfrm>
            <a:off x="3966977" y="655684"/>
            <a:ext cx="974954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GUESTBOOK</a:t>
            </a:r>
            <a:endParaRPr lang="en-US" sz="400" dirty="0"/>
          </a:p>
        </p:txBody>
      </p:sp>
      <p:sp>
        <p:nvSpPr>
          <p:cNvPr id="148" name="TextBox 147"/>
          <p:cNvSpPr txBox="1"/>
          <p:nvPr/>
        </p:nvSpPr>
        <p:spPr>
          <a:xfrm>
            <a:off x="3554530" y="986388"/>
            <a:ext cx="1795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You can collect guest information at free-standing kiosks or tablets throughout your city.</a:t>
            </a:r>
            <a:endParaRPr lang="en-US" sz="1000" dirty="0"/>
          </a:p>
        </p:txBody>
      </p:sp>
      <p:sp>
        <p:nvSpPr>
          <p:cNvPr id="149" name="Rectangle 148"/>
          <p:cNvSpPr/>
          <p:nvPr/>
        </p:nvSpPr>
        <p:spPr>
          <a:xfrm>
            <a:off x="2061331" y="1006402"/>
            <a:ext cx="111601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GENERATE LEADS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41717" y="167826"/>
            <a:ext cx="2085216" cy="2085216"/>
          </a:xfrm>
          <a:prstGeom prst="ellipse">
            <a:avLst/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643026" y="3924436"/>
            <a:ext cx="13864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Event wires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 err="1">
                <a:solidFill>
                  <a:prstClr val="black"/>
                </a:solidFill>
              </a:rPr>
              <a:t>Wondrbar</a:t>
            </a:r>
            <a:endParaRPr lang="en-US" sz="1000" dirty="0">
              <a:solidFill>
                <a:prstClr val="black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Electronic Signage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Social Media Pages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42298" y="3911784"/>
            <a:ext cx="14854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Event calendars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Directories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Kiosks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Mobile Sites / APPs</a:t>
            </a:r>
          </a:p>
        </p:txBody>
      </p:sp>
      <p:sp>
        <p:nvSpPr>
          <p:cNvPr id="151" name="Oval 150"/>
          <p:cNvSpPr/>
          <p:nvPr/>
        </p:nvSpPr>
        <p:spPr>
          <a:xfrm>
            <a:off x="197495" y="4532364"/>
            <a:ext cx="2085216" cy="2085216"/>
          </a:xfrm>
          <a:prstGeom prst="ellipse">
            <a:avLst/>
          </a:prstGeom>
          <a:noFill/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772811" y="224031"/>
            <a:ext cx="157549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bg1">
                    <a:lumMod val="85000"/>
                  </a:schemeClr>
                </a:solidFill>
              </a:rPr>
              <a:t>START</a:t>
            </a:r>
            <a:endParaRPr lang="en-US" sz="1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344836" y="6662417"/>
            <a:ext cx="18865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solidFill>
                  <a:schemeClr val="bg1">
                    <a:lumMod val="85000"/>
                  </a:schemeClr>
                </a:solidFill>
              </a:rPr>
              <a:t>REPEAT</a:t>
            </a:r>
            <a:endParaRPr lang="en-US" sz="1600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53" name="Picture 15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27" y="4888774"/>
            <a:ext cx="457200" cy="457200"/>
          </a:xfrm>
          <a:prstGeom prst="rect">
            <a:avLst/>
          </a:prstGeom>
        </p:spPr>
      </p:pic>
      <p:sp>
        <p:nvSpPr>
          <p:cNvPr id="154" name="TextBox 153"/>
          <p:cNvSpPr txBox="1"/>
          <p:nvPr/>
        </p:nvSpPr>
        <p:spPr>
          <a:xfrm>
            <a:off x="1021304" y="5014910"/>
            <a:ext cx="868606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SURVEY</a:t>
            </a:r>
            <a:endParaRPr lang="en-US" sz="400" dirty="0"/>
          </a:p>
        </p:txBody>
      </p:sp>
      <p:sp>
        <p:nvSpPr>
          <p:cNvPr id="155" name="TextBox 154"/>
          <p:cNvSpPr txBox="1"/>
          <p:nvPr/>
        </p:nvSpPr>
        <p:spPr>
          <a:xfrm>
            <a:off x="573977" y="5354369"/>
            <a:ext cx="14972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Distribute surveys by embedding them into your site, sending through social media or using at a live event.</a:t>
            </a:r>
            <a:endParaRPr lang="en-US" sz="1000" dirty="0"/>
          </a:p>
        </p:txBody>
      </p:sp>
      <p:sp>
        <p:nvSpPr>
          <p:cNvPr id="156" name="Rectangle 155"/>
          <p:cNvSpPr/>
          <p:nvPr/>
        </p:nvSpPr>
        <p:spPr>
          <a:xfrm>
            <a:off x="6362638" y="5339891"/>
            <a:ext cx="94929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MAKE MONEY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3916775" y="5367741"/>
            <a:ext cx="53572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TRACK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695334" y="6349908"/>
            <a:ext cx="1804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TRACK MONTHLY VIEWS, IMPRESSIONS AND MORE</a:t>
            </a:r>
            <a:endParaRPr lang="en-US" sz="400" dirty="0"/>
          </a:p>
        </p:txBody>
      </p:sp>
      <p:pic>
        <p:nvPicPr>
          <p:cNvPr id="159" name="Picture 15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714" y="6750018"/>
            <a:ext cx="457200" cy="457200"/>
          </a:xfrm>
          <a:prstGeom prst="rect">
            <a:avLst/>
          </a:prstGeom>
        </p:spPr>
      </p:pic>
      <p:sp>
        <p:nvSpPr>
          <p:cNvPr id="160" name="TextBox 159"/>
          <p:cNvSpPr txBox="1"/>
          <p:nvPr/>
        </p:nvSpPr>
        <p:spPr>
          <a:xfrm>
            <a:off x="3695334" y="6828152"/>
            <a:ext cx="1728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REVIEW SOCIAL MEDIA USE AND CONVERSATIONS</a:t>
            </a:r>
            <a:endParaRPr lang="en-US" sz="400" dirty="0"/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714" y="6298892"/>
            <a:ext cx="457200" cy="457200"/>
          </a:xfrm>
          <a:prstGeom prst="rect">
            <a:avLst/>
          </a:prstGeom>
        </p:spPr>
      </p:pic>
      <p:sp>
        <p:nvSpPr>
          <p:cNvPr id="162" name="Rectangle 161"/>
          <p:cNvSpPr/>
          <p:nvPr/>
        </p:nvSpPr>
        <p:spPr>
          <a:xfrm>
            <a:off x="2368977" y="5362211"/>
            <a:ext cx="55496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b="1" dirty="0" smtClean="0">
                <a:solidFill>
                  <a:schemeClr val="accent2"/>
                </a:solidFill>
              </a:rPr>
              <a:t>VERIFY</a:t>
            </a:r>
            <a:endParaRPr lang="en-US" sz="1000" b="1" dirty="0">
              <a:solidFill>
                <a:schemeClr val="accent2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949313" y="6160177"/>
            <a:ext cx="3427865" cy="1350284"/>
            <a:chOff x="6401935" y="5960941"/>
            <a:chExt cx="3427865" cy="1350284"/>
          </a:xfrm>
        </p:grpSpPr>
        <p:pic>
          <p:nvPicPr>
            <p:cNvPr id="163" name="Picture 162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4069" y="5960941"/>
              <a:ext cx="457200" cy="457200"/>
            </a:xfrm>
            <a:prstGeom prst="rect">
              <a:avLst/>
            </a:prstGeom>
          </p:spPr>
        </p:pic>
        <p:pic>
          <p:nvPicPr>
            <p:cNvPr id="164" name="Picture 163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1935" y="6416411"/>
              <a:ext cx="457200" cy="457200"/>
            </a:xfrm>
            <a:prstGeom prst="rect">
              <a:avLst/>
            </a:prstGeom>
          </p:spPr>
        </p:pic>
        <p:pic>
          <p:nvPicPr>
            <p:cNvPr id="165" name="Picture 164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3594" y="6854025"/>
              <a:ext cx="457200" cy="457200"/>
            </a:xfrm>
            <a:prstGeom prst="rect">
              <a:avLst/>
            </a:prstGeom>
          </p:spPr>
        </p:pic>
        <p:pic>
          <p:nvPicPr>
            <p:cNvPr id="166" name="Picture 165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9839" y="5980449"/>
              <a:ext cx="457200" cy="457200"/>
            </a:xfrm>
            <a:prstGeom prst="rect">
              <a:avLst/>
            </a:prstGeom>
          </p:spPr>
        </p:pic>
        <p:sp>
          <p:nvSpPr>
            <p:cNvPr id="167" name="TextBox 166"/>
            <p:cNvSpPr txBox="1"/>
            <p:nvPr/>
          </p:nvSpPr>
          <p:spPr>
            <a:xfrm>
              <a:off x="6803661" y="6900489"/>
              <a:ext cx="12495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ALLOW ARTISTS TO SELL THEIR WORK</a:t>
              </a:r>
              <a:endParaRPr lang="en-US" sz="1000" dirty="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6803661" y="6012006"/>
              <a:ext cx="12495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SELL ADS ACROSS THE NETWORK</a:t>
              </a:r>
              <a:endParaRPr lang="en-US" sz="400" dirty="0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6813767" y="6463181"/>
              <a:ext cx="15268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COLLECT DONATIONS FOR SPECIAL PROJECTS</a:t>
              </a:r>
              <a:endParaRPr lang="en-US" sz="400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8531566" y="6003827"/>
              <a:ext cx="12982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GENERATE OFFERS AND COUPONS</a:t>
              </a:r>
              <a:endParaRPr lang="en-US" sz="1000" dirty="0"/>
            </a:p>
          </p:txBody>
        </p:sp>
        <p:pic>
          <p:nvPicPr>
            <p:cNvPr id="171" name="Picture 170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0380" y="6441637"/>
              <a:ext cx="457200" cy="457200"/>
            </a:xfrm>
            <a:prstGeom prst="rect">
              <a:avLst/>
            </a:prstGeom>
          </p:spPr>
        </p:pic>
        <p:sp>
          <p:nvSpPr>
            <p:cNvPr id="172" name="TextBox 171"/>
            <p:cNvSpPr txBox="1"/>
            <p:nvPr/>
          </p:nvSpPr>
          <p:spPr>
            <a:xfrm>
              <a:off x="8542107" y="6551272"/>
              <a:ext cx="104822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SELL TICKETS</a:t>
              </a:r>
              <a:endParaRPr lang="en-US" sz="1000" dirty="0"/>
            </a:p>
          </p:txBody>
        </p:sp>
      </p:grpSp>
      <p:sp>
        <p:nvSpPr>
          <p:cNvPr id="174" name="TextBox 173"/>
          <p:cNvSpPr txBox="1"/>
          <p:nvPr/>
        </p:nvSpPr>
        <p:spPr>
          <a:xfrm>
            <a:off x="5908700" y="5761138"/>
            <a:ext cx="27829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GENERATE REVENUE:</a:t>
            </a:r>
          </a:p>
          <a:p>
            <a:r>
              <a:rPr lang="en-US" sz="1000" dirty="0" smtClean="0"/>
              <a:t>Use the system to create new revenue streams.</a:t>
            </a:r>
            <a:endParaRPr lang="en-US" sz="1000" dirty="0"/>
          </a:p>
        </p:txBody>
      </p:sp>
      <p:sp>
        <p:nvSpPr>
          <p:cNvPr id="176" name="TextBox 175"/>
          <p:cNvSpPr txBox="1"/>
          <p:nvPr/>
        </p:nvSpPr>
        <p:spPr>
          <a:xfrm>
            <a:off x="3220888" y="5757607"/>
            <a:ext cx="22948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ANALYZE YOUR RESULTS</a:t>
            </a:r>
          </a:p>
          <a:p>
            <a:r>
              <a:rPr lang="en-US" sz="1000" dirty="0" smtClean="0"/>
              <a:t>Review usage across the network and make refinements as needed.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72065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213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Darrell Kanipe</dc:creator>
  <cp:lastModifiedBy>Darrell Kanipe</cp:lastModifiedBy>
  <cp:revision>23</cp:revision>
  <dcterms:created xsi:type="dcterms:W3CDTF">2014-10-29T19:41:04Z</dcterms:created>
  <dcterms:modified xsi:type="dcterms:W3CDTF">2014-12-23T14:27:01Z</dcterms:modified>
</cp:coreProperties>
</file>