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68" r:id="rId2"/>
    <p:sldId id="369" r:id="rId3"/>
  </p:sldIdLst>
  <p:sldSz cx="7772400" cy="10058400"/>
  <p:notesSz cx="7096125" cy="93821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2">
          <p15:clr>
            <a:srgbClr val="A4A3A4"/>
          </p15:clr>
        </p15:guide>
        <p15:guide id="2" pos="1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ADA"/>
    <a:srgbClr val="DBEEF4"/>
    <a:srgbClr val="FFFFFF"/>
    <a:srgbClr val="0000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4" autoAdjust="0"/>
    <p:restoredTop sz="96395" autoAdjust="0"/>
  </p:normalViewPr>
  <p:slideViewPr>
    <p:cSldViewPr snapToGrid="0" snapToObjects="1" showGuides="1">
      <p:cViewPr varScale="1">
        <p:scale>
          <a:sx n="75" d="100"/>
          <a:sy n="75" d="100"/>
        </p:scale>
        <p:origin x="1512" y="176"/>
      </p:cViewPr>
      <p:guideLst>
        <p:guide orient="horz" pos="1482"/>
        <p:guide pos="19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4987" cy="469106"/>
          </a:xfrm>
          <a:prstGeom prst="rect">
            <a:avLst/>
          </a:prstGeom>
        </p:spPr>
        <p:txBody>
          <a:bodyPr vert="horz" lIns="94154" tIns="47077" rIns="94154" bIns="470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9496" y="1"/>
            <a:ext cx="3074987" cy="469106"/>
          </a:xfrm>
          <a:prstGeom prst="rect">
            <a:avLst/>
          </a:prstGeom>
        </p:spPr>
        <p:txBody>
          <a:bodyPr vert="horz" lIns="94154" tIns="47077" rIns="94154" bIns="47077" rtlCol="0"/>
          <a:lstStyle>
            <a:lvl1pPr algn="r">
              <a:defRPr sz="1200"/>
            </a:lvl1pPr>
          </a:lstStyle>
          <a:p>
            <a:fld id="{EE956D28-0445-7441-A9BD-99440B5A5E33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9163" y="703263"/>
            <a:ext cx="2717800" cy="3517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54" tIns="47077" rIns="94154" bIns="4707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6510"/>
            <a:ext cx="5676900" cy="4221956"/>
          </a:xfrm>
          <a:prstGeom prst="rect">
            <a:avLst/>
          </a:prstGeom>
        </p:spPr>
        <p:txBody>
          <a:bodyPr vert="horz" lIns="94154" tIns="47077" rIns="94154" bIns="470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1391"/>
            <a:ext cx="3074987" cy="469106"/>
          </a:xfrm>
          <a:prstGeom prst="rect">
            <a:avLst/>
          </a:prstGeom>
        </p:spPr>
        <p:txBody>
          <a:bodyPr vert="horz" lIns="94154" tIns="47077" rIns="94154" bIns="470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9496" y="8911391"/>
            <a:ext cx="3074987" cy="469106"/>
          </a:xfrm>
          <a:prstGeom prst="rect">
            <a:avLst/>
          </a:prstGeom>
        </p:spPr>
        <p:txBody>
          <a:bodyPr vert="horz" lIns="94154" tIns="47077" rIns="94154" bIns="47077" rtlCol="0" anchor="b"/>
          <a:lstStyle>
            <a:lvl1pPr algn="r">
              <a:defRPr sz="1200"/>
            </a:lvl1pPr>
          </a:lstStyle>
          <a:p>
            <a:fld id="{A3A5E73A-37B0-EA4D-8160-D37C06EAC15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597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5364" name="Rectangle 4"/>
          <p:cNvSpPr txBox="1">
            <a:spLocks noGrp="1"/>
          </p:cNvSpPr>
          <p:nvPr/>
        </p:nvSpPr>
        <p:spPr bwMode="auto">
          <a:xfrm>
            <a:off x="4019228" y="8912465"/>
            <a:ext cx="3075306" cy="46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40" tIns="47071" rIns="94140" bIns="47071">
            <a:prstTxWarp prst="textNoShape">
              <a:avLst/>
            </a:prstTxWarp>
          </a:bodyPr>
          <a:lstStyle/>
          <a:p>
            <a:pPr defTabSz="940256"/>
            <a:fld id="{B3C6CF4E-F5E4-3040-A1A9-C2D23178A606}" type="slidenum">
              <a:rPr lang="en-US">
                <a:latin typeface="Calibri" charset="0"/>
              </a:rPr>
              <a:pPr defTabSz="940256"/>
              <a:t>1</a:t>
            </a:fld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684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5364" name="Rectangle 4"/>
          <p:cNvSpPr txBox="1">
            <a:spLocks noGrp="1"/>
          </p:cNvSpPr>
          <p:nvPr/>
        </p:nvSpPr>
        <p:spPr bwMode="auto">
          <a:xfrm>
            <a:off x="4019228" y="8912465"/>
            <a:ext cx="3075306" cy="46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140" tIns="47071" rIns="94140" bIns="47071">
            <a:prstTxWarp prst="textNoShape">
              <a:avLst/>
            </a:prstTxWarp>
          </a:bodyPr>
          <a:lstStyle/>
          <a:p>
            <a:pPr defTabSz="940256"/>
            <a:fld id="{B3C6CF4E-F5E4-3040-A1A9-C2D23178A606}" type="slidenum">
              <a:rPr lang="en-US">
                <a:latin typeface="Calibri" charset="0"/>
              </a:rPr>
              <a:pPr defTabSz="940256"/>
              <a:t>2</a:t>
            </a:fld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598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6C7D-C5A6-0A43-BFB8-2F2F81BFF166}" type="datetimeFigureOut">
              <a:rPr lang="en-US" smtClean="0"/>
              <a:pPr/>
              <a:t>3/10/16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9CCE6-A0EB-424F-956F-1B3D530E70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434180" y="141824"/>
            <a:ext cx="6954949" cy="1327515"/>
            <a:chOff x="448122" y="141824"/>
            <a:chExt cx="6607274" cy="1327515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74" y="329523"/>
              <a:ext cx="1095412" cy="952116"/>
            </a:xfrm>
            <a:prstGeom prst="rect">
              <a:avLst/>
            </a:prstGeom>
          </p:spPr>
        </p:pic>
        <p:sp>
          <p:nvSpPr>
            <p:cNvPr id="80" name="Rounded Rectangle 79"/>
            <p:cNvSpPr/>
            <p:nvPr/>
          </p:nvSpPr>
          <p:spPr>
            <a:xfrm>
              <a:off x="448122" y="141824"/>
              <a:ext cx="6607274" cy="1327515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494172" y="513193"/>
              <a:ext cx="149832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+mj-lt"/>
                </a:rPr>
                <a:t>INVOICE</a:t>
              </a:r>
              <a:endParaRPr lang="en-US" sz="3200" dirty="0">
                <a:latin typeface="+mj-lt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434180" y="9400895"/>
            <a:ext cx="6954948" cy="522030"/>
            <a:chOff x="1997592" y="1074810"/>
            <a:chExt cx="6954948" cy="241816"/>
          </a:xfrm>
        </p:grpSpPr>
        <p:sp>
          <p:nvSpPr>
            <p:cNvPr id="77" name="Rectangle 76"/>
            <p:cNvSpPr/>
            <p:nvPr/>
          </p:nvSpPr>
          <p:spPr>
            <a:xfrm>
              <a:off x="2815313" y="1105903"/>
              <a:ext cx="5425184" cy="185340"/>
            </a:xfrm>
            <a:prstGeom prst="rect">
              <a:avLst/>
            </a:prstGeom>
          </p:spPr>
          <p:txBody>
            <a:bodyPr wrap="square" numCol="1">
              <a:spAutoFit/>
            </a:bodyPr>
            <a:lstStyle/>
            <a:p>
              <a:pPr algn="ctr"/>
              <a:r>
                <a:rPr lang="en-US" sz="1000" b="1" dirty="0" smtClean="0">
                  <a:cs typeface="Gill Sans MT"/>
                </a:rPr>
                <a:t>EverWondr Network </a:t>
              </a:r>
              <a:r>
                <a:rPr lang="en-US" sz="1000" dirty="0" smtClean="0">
                  <a:cs typeface="Gill Sans MT"/>
                </a:rPr>
                <a:t>1000 Revolution Mill Drive, Studio 2  / Greensboro, NC  /  27405 Sales@everwondr.com  </a:t>
              </a:r>
              <a:r>
                <a:rPr lang="en-US" sz="1000" dirty="0" smtClean="0">
                  <a:cs typeface="Gill Sans MT"/>
                </a:rPr>
                <a:t>•  1-844-EW NETWORK •  www.everwondrmedia.com</a:t>
              </a:r>
            </a:p>
          </p:txBody>
        </p:sp>
        <p:sp>
          <p:nvSpPr>
            <p:cNvPr id="78" name="Rounded Rectangle 77"/>
            <p:cNvSpPr/>
            <p:nvPr/>
          </p:nvSpPr>
          <p:spPr>
            <a:xfrm flipH="1" flipV="1">
              <a:off x="1997592" y="1074810"/>
              <a:ext cx="6954948" cy="241816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9924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434180" y="141824"/>
            <a:ext cx="6954949" cy="1327515"/>
            <a:chOff x="448122" y="141824"/>
            <a:chExt cx="6607274" cy="1327515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0874" y="329523"/>
              <a:ext cx="1095412" cy="952116"/>
            </a:xfrm>
            <a:prstGeom prst="rect">
              <a:avLst/>
            </a:prstGeom>
          </p:spPr>
        </p:pic>
        <p:sp>
          <p:nvSpPr>
            <p:cNvPr id="80" name="Rounded Rectangle 79"/>
            <p:cNvSpPr/>
            <p:nvPr/>
          </p:nvSpPr>
          <p:spPr>
            <a:xfrm>
              <a:off x="448122" y="141824"/>
              <a:ext cx="6607274" cy="1327515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494172" y="513193"/>
              <a:ext cx="173820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+mj-lt"/>
                </a:rPr>
                <a:t>ESTIMATE</a:t>
              </a:r>
              <a:endParaRPr lang="en-US" sz="3200" dirty="0">
                <a:latin typeface="+mj-lt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434180" y="9400895"/>
            <a:ext cx="6954948" cy="522030"/>
            <a:chOff x="1997592" y="1074810"/>
            <a:chExt cx="6954948" cy="241816"/>
          </a:xfrm>
        </p:grpSpPr>
        <p:sp>
          <p:nvSpPr>
            <p:cNvPr id="77" name="Rectangle 76"/>
            <p:cNvSpPr/>
            <p:nvPr/>
          </p:nvSpPr>
          <p:spPr>
            <a:xfrm>
              <a:off x="2815313" y="1105903"/>
              <a:ext cx="5425184" cy="185340"/>
            </a:xfrm>
            <a:prstGeom prst="rect">
              <a:avLst/>
            </a:prstGeom>
          </p:spPr>
          <p:txBody>
            <a:bodyPr wrap="square" numCol="1">
              <a:spAutoFit/>
            </a:bodyPr>
            <a:lstStyle/>
            <a:p>
              <a:pPr algn="ctr"/>
              <a:r>
                <a:rPr lang="en-US" sz="1000" b="1" dirty="0" smtClean="0">
                  <a:cs typeface="Gill Sans MT"/>
                </a:rPr>
                <a:t>EverWondr Network </a:t>
              </a:r>
              <a:r>
                <a:rPr lang="en-US" sz="1000" dirty="0" smtClean="0">
                  <a:cs typeface="Gill Sans MT"/>
                </a:rPr>
                <a:t>1000 Revolution Mill Drive, Studio 2  / Greensboro, NC  /  27405 Sales@everwondr.com  </a:t>
              </a:r>
              <a:r>
                <a:rPr lang="en-US" sz="1000" dirty="0" smtClean="0">
                  <a:cs typeface="Gill Sans MT"/>
                </a:rPr>
                <a:t>•  1-844-EW NETWORK •  www.everwondrmedia.com</a:t>
              </a:r>
            </a:p>
          </p:txBody>
        </p:sp>
        <p:sp>
          <p:nvSpPr>
            <p:cNvPr id="78" name="Rounded Rectangle 77"/>
            <p:cNvSpPr/>
            <p:nvPr/>
          </p:nvSpPr>
          <p:spPr>
            <a:xfrm flipH="1" flipV="1">
              <a:off x="1997592" y="1074810"/>
              <a:ext cx="6954948" cy="241816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844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9116</TotalTime>
  <Words>46</Words>
  <Application>Microsoft Macintosh PowerPoint</Application>
  <PresentationFormat>Custom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Gill Sans MT</vt:lpstr>
      <vt:lpstr>Office Theme</vt:lpstr>
      <vt:lpstr>PowerPoint Presentation</vt:lpstr>
      <vt:lpstr>PowerPoint Presentation</vt:lpstr>
    </vt:vector>
  </TitlesOfParts>
  <Company>Premedia Group LLC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Criscuolo</dc:creator>
  <cp:lastModifiedBy>Microsoft Office User</cp:lastModifiedBy>
  <cp:revision>544</cp:revision>
  <cp:lastPrinted>2016-02-06T23:39:55Z</cp:lastPrinted>
  <dcterms:created xsi:type="dcterms:W3CDTF">2012-01-08T23:28:25Z</dcterms:created>
  <dcterms:modified xsi:type="dcterms:W3CDTF">2016-03-10T13:58:31Z</dcterms:modified>
</cp:coreProperties>
</file>